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7" r:id="rId5"/>
    <p:sldId id="259" r:id="rId6"/>
    <p:sldId id="260" r:id="rId7"/>
    <p:sldId id="265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7381" autoAdjust="0"/>
  </p:normalViewPr>
  <p:slideViewPr>
    <p:cSldViewPr>
      <p:cViewPr varScale="1">
        <p:scale>
          <a:sx n="77" d="100"/>
          <a:sy n="77" d="100"/>
        </p:scale>
        <p:origin x="-9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56EF-142E-4291-9844-920783BF4BF0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66F0-2C0F-4030-A731-C37142EAC8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56EF-142E-4291-9844-920783BF4BF0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66F0-2C0F-4030-A731-C37142EAC8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56EF-142E-4291-9844-920783BF4BF0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66F0-2C0F-4030-A731-C37142EAC8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56EF-142E-4291-9844-920783BF4BF0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66F0-2C0F-4030-A731-C37142EAC8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56EF-142E-4291-9844-920783BF4BF0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66F0-2C0F-4030-A731-C37142EAC8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56EF-142E-4291-9844-920783BF4BF0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66F0-2C0F-4030-A731-C37142EAC8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56EF-142E-4291-9844-920783BF4BF0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66F0-2C0F-4030-A731-C37142EAC8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56EF-142E-4291-9844-920783BF4BF0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66F0-2C0F-4030-A731-C37142EAC8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56EF-142E-4291-9844-920783BF4BF0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66F0-2C0F-4030-A731-C37142EAC8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56EF-142E-4291-9844-920783BF4BF0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66F0-2C0F-4030-A731-C37142EAC8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56EF-142E-4291-9844-920783BF4BF0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66F0-2C0F-4030-A731-C37142EAC8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456EF-142E-4291-9844-920783BF4BF0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866F0-2C0F-4030-A731-C37142EAC8A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DSC_2667h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40871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9552" y="54868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Coppie</a:t>
            </a:r>
            <a:r>
              <a:rPr lang="it-IT" dirty="0" smtClean="0"/>
              <a:t> …</a:t>
            </a:r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DSC_2717hk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260648"/>
            <a:ext cx="8712968" cy="6336704"/>
          </a:xfrm>
        </p:spPr>
      </p:pic>
      <p:sp>
        <p:nvSpPr>
          <p:cNvPr id="5" name="CasellaDiTesto 4"/>
          <p:cNvSpPr txBox="1"/>
          <p:nvPr/>
        </p:nvSpPr>
        <p:spPr>
          <a:xfrm>
            <a:off x="467544" y="476672"/>
            <a:ext cx="2746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…. </a:t>
            </a:r>
            <a:r>
              <a:rPr lang="it-IT" sz="2400" b="1" dirty="0" smtClean="0"/>
              <a:t>in Piazza Vittorio. </a:t>
            </a:r>
          </a:p>
          <a:p>
            <a:r>
              <a:rPr lang="it-IT" sz="2400" b="1" dirty="0" smtClean="0"/>
              <a:t>Torino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DSCN26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12969" cy="6336704"/>
          </a:xfrm>
        </p:spPr>
      </p:pic>
      <p:sp>
        <p:nvSpPr>
          <p:cNvPr id="3" name="CasellaDiTesto 2"/>
          <p:cNvSpPr txBox="1"/>
          <p:nvPr/>
        </p:nvSpPr>
        <p:spPr>
          <a:xfrm rot="10800000" flipV="1">
            <a:off x="4067944" y="1911315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… si abbracciano aspettando l’estate.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DSCN2524tttttik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75912" cy="6990427"/>
          </a:xfrm>
        </p:spPr>
      </p:pic>
      <p:sp>
        <p:nvSpPr>
          <p:cNvPr id="7" name="CasellaDiTesto 6"/>
          <p:cNvSpPr txBox="1"/>
          <p:nvPr/>
        </p:nvSpPr>
        <p:spPr>
          <a:xfrm rot="10800000" flipV="1">
            <a:off x="0" y="6320456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Silenziosamente</a:t>
            </a:r>
            <a:r>
              <a:rPr lang="it-IT" dirty="0" smtClean="0"/>
              <a:t> </a:t>
            </a:r>
            <a:r>
              <a:rPr lang="it-IT" sz="2400" b="1" dirty="0" smtClean="0"/>
              <a:t>controllano</a:t>
            </a:r>
            <a:r>
              <a:rPr lang="it-IT" sz="2400" dirty="0" smtClean="0"/>
              <a:t> …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DSCN26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76214"/>
            <a:ext cx="9144000" cy="6934213"/>
          </a:xfrm>
        </p:spPr>
      </p:pic>
      <p:sp>
        <p:nvSpPr>
          <p:cNvPr id="5" name="CasellaDiTesto 4"/>
          <p:cNvSpPr txBox="1"/>
          <p:nvPr/>
        </p:nvSpPr>
        <p:spPr>
          <a:xfrm rot="12423480" flipV="1">
            <a:off x="730983" y="484863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… </a:t>
            </a:r>
            <a:r>
              <a:rPr lang="it-IT" sz="2800" b="1" dirty="0" smtClean="0"/>
              <a:t>che tutti seguano la propria fila.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DSC_2673ig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54364" y="-128400"/>
            <a:ext cx="9498364" cy="6986400"/>
          </a:xfrm>
        </p:spPr>
      </p:pic>
      <p:sp>
        <p:nvSpPr>
          <p:cNvPr id="5" name="CasellaDiTesto 4"/>
          <p:cNvSpPr txBox="1"/>
          <p:nvPr/>
        </p:nvSpPr>
        <p:spPr>
          <a:xfrm>
            <a:off x="1619672" y="332656"/>
            <a:ext cx="4294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Qualcuna riesce a liberarsi dall’ordinario </a:t>
            </a:r>
            <a:r>
              <a:rPr lang="it-IT" dirty="0" smtClean="0"/>
              <a:t>…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DSC_2726bh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66829" y="-243407"/>
            <a:ext cx="9795046" cy="7101408"/>
          </a:xfrm>
        </p:spPr>
      </p:pic>
      <p:sp>
        <p:nvSpPr>
          <p:cNvPr id="5" name="CasellaDiTesto 4"/>
          <p:cNvSpPr txBox="1"/>
          <p:nvPr/>
        </p:nvSpPr>
        <p:spPr>
          <a:xfrm rot="10800000" flipV="1">
            <a:off x="179511" y="5211608"/>
            <a:ext cx="2520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… </a:t>
            </a:r>
            <a:r>
              <a:rPr lang="it-IT" sz="2400" b="1" dirty="0" smtClean="0"/>
              <a:t>per non dimenticare il presente</a:t>
            </a:r>
            <a:r>
              <a:rPr lang="it-IT" b="1" dirty="0" smtClean="0"/>
              <a:t>.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DSCN26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568951" cy="6336704"/>
          </a:xfrm>
        </p:spPr>
      </p:pic>
      <p:sp>
        <p:nvSpPr>
          <p:cNvPr id="5" name="CasellaDiTesto 4"/>
          <p:cNvSpPr txBox="1"/>
          <p:nvPr/>
        </p:nvSpPr>
        <p:spPr>
          <a:xfrm rot="10800000" flipV="1">
            <a:off x="5580112" y="368912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Percezioni …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DSCN2654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asellaDiTesto 4"/>
          <p:cNvSpPr txBox="1"/>
          <p:nvPr/>
        </p:nvSpPr>
        <p:spPr>
          <a:xfrm>
            <a:off x="6012160" y="116632"/>
            <a:ext cx="262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… </a:t>
            </a:r>
            <a:r>
              <a:rPr lang="it-IT" sz="2400" b="1" dirty="0" smtClean="0"/>
              <a:t>intimità …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DSCN26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712967" cy="6336704"/>
          </a:xfrm>
        </p:spPr>
      </p:pic>
      <p:sp>
        <p:nvSpPr>
          <p:cNvPr id="5" name="CasellaDiTesto 4"/>
          <p:cNvSpPr txBox="1"/>
          <p:nvPr/>
        </p:nvSpPr>
        <p:spPr>
          <a:xfrm rot="10800000" flipH="1" flipV="1">
            <a:off x="2627784" y="267807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… </a:t>
            </a:r>
            <a:r>
              <a:rPr lang="it-IT" sz="2800" b="1" dirty="0" smtClean="0"/>
              <a:t>sguardi</a:t>
            </a:r>
            <a:r>
              <a:rPr lang="it-IT" sz="2800" dirty="0" smtClean="0"/>
              <a:t> </a:t>
            </a:r>
            <a:r>
              <a:rPr lang="it-IT" sz="2400" dirty="0" smtClean="0"/>
              <a:t>…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47</Words>
  <Application>Microsoft Office PowerPoint</Application>
  <PresentationFormat>Presentazione su schermo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Mia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Carla Azzaro</dc:creator>
  <cp:lastModifiedBy>Marcello</cp:lastModifiedBy>
  <cp:revision>31</cp:revision>
  <dcterms:created xsi:type="dcterms:W3CDTF">2012-11-21T23:42:24Z</dcterms:created>
  <dcterms:modified xsi:type="dcterms:W3CDTF">2014-05-28T08:58:07Z</dcterms:modified>
</cp:coreProperties>
</file>